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4EE23-D3FD-4C5D-8341-19EBE99DFAD6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9F669-5C82-4168-BFEC-D731E8CA7A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Шаблоны к презентациям\Фоны для презентаций\Рисунок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35856" y="-1150144"/>
            <a:ext cx="6872288" cy="9144000"/>
          </a:xfrm>
          <a:prstGeom prst="rect">
            <a:avLst/>
          </a:prstGeom>
          <a:noFill/>
        </p:spPr>
      </p:pic>
      <p:pic>
        <p:nvPicPr>
          <p:cNvPr id="8" name="Содержимое 7" descr="i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0"/>
            <a:ext cx="1512168" cy="1598588"/>
          </a:xfrm>
          <a:prstGeom prst="ellipse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907704" y="0"/>
            <a:ext cx="723629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Муниципальное бюджетное дошкольное образовательное учреждение детский сад комбинированного вида № 37 «Родничок» Бугульминского муниципального района Республики Татарстан</a:t>
            </a:r>
          </a:p>
        </p:txBody>
      </p:sp>
      <p:pic>
        <p:nvPicPr>
          <p:cNvPr id="1027" name="Picture 3" descr="F:\Scanned Documents\ГРАМОТЫ\Бирючевская Ольга Александров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581459" y="-513438"/>
            <a:ext cx="2496276" cy="1979964"/>
          </a:xfrm>
          <a:prstGeom prst="rect">
            <a:avLst/>
          </a:prstGeom>
          <a:noFill/>
        </p:spPr>
      </p:pic>
      <p:sp>
        <p:nvSpPr>
          <p:cNvPr id="15" name="Содержимое 5"/>
          <p:cNvSpPr txBox="1">
            <a:spLocks/>
          </p:cNvSpPr>
          <p:nvPr/>
        </p:nvSpPr>
        <p:spPr>
          <a:xfrm>
            <a:off x="2285984" y="908720"/>
            <a:ext cx="6858016" cy="376550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Приоритетное направление: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Детский сад «Родничок» - эталон экологической культуры</a:t>
            </a:r>
            <a:r>
              <a:rPr lang="ru-RU" sz="1900" b="1" dirty="0" smtClean="0">
                <a:solidFill>
                  <a:srgbClr val="009900"/>
                </a:solidFill>
              </a:rPr>
              <a:t>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900" b="1" i="0" u="none" strike="noStrike" kern="120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цель:</a:t>
            </a:r>
            <a:r>
              <a:rPr lang="ru-RU" sz="23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формирование экологической культуры через воспитание любви к природе, понимание происходящих в ней процессов и их взаимосвязей.</a:t>
            </a:r>
            <a:endParaRPr kumimoji="0" lang="ru-RU" sz="23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ru-RU" sz="2300" b="1" noProof="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етский сад</a:t>
            </a:r>
            <a:r>
              <a:rPr lang="ru-RU" sz="2300" b="1" noProof="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находится вблизи с парковой зоной;</a:t>
            </a:r>
          </a:p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территория озеленена разными видами растений, имеется фруктовый сад, огород, цветники;</a:t>
            </a:r>
          </a:p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ru-RU" sz="2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kumimoji="0" lang="ru-RU" sz="2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ы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проводим:</a:t>
            </a:r>
            <a:r>
              <a:rPr kumimoji="0" lang="ru-RU" sz="23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образовательную деятельность экологического содержания, наблюдения в природе, экскурсии и туристические мини-походы, прогулки по экологической тропе, детское проектирование, коллекционирование, экологические минутки, природоохранные акции, выставки и конкурсы, </a:t>
            </a:r>
            <a:r>
              <a:rPr lang="ru-RU" sz="2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используем </a:t>
            </a:r>
            <a:r>
              <a:rPr kumimoji="0" lang="ru-RU" sz="23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моделирование, 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социально-игровые,</a:t>
            </a:r>
            <a:r>
              <a:rPr kumimoji="0" lang="ru-RU" sz="23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компьютерные и </a:t>
            </a:r>
            <a:r>
              <a:rPr kumimoji="0" lang="ru-RU" sz="2300" b="1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ТРИЗ-технологии</a:t>
            </a:r>
            <a:r>
              <a:rPr kumimoji="0" lang="ru-RU" sz="23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;</a:t>
            </a:r>
            <a:endParaRPr kumimoji="0" lang="ru-RU" sz="23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педагоги</a:t>
            </a:r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детского сада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 лауреаты Всероссийского конкурса «Это хрупкое чудо - ПРИРОДА»;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23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воспитанники «Родничка» - участники Республиканского конкурса экологических плакатов «Заповедной природе – надёжную защиту» в рамках международной акции «Марш парков».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getIma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5143512"/>
            <a:ext cx="2095514" cy="1571636"/>
          </a:xfrm>
          <a:prstGeom prst="round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11" name="Рисунок 10" descr="P105049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3429000"/>
            <a:ext cx="2000264" cy="1500198"/>
          </a:xfrm>
          <a:prstGeom prst="round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2" name="Рисунок 11" descr="Бирючевская Ольга Александровн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43174" y="4714883"/>
            <a:ext cx="1439329" cy="202955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3" name="Рисунок 12" descr="Рисунок (3).jpg"/>
          <p:cNvPicPr>
            <a:picLocks noChangeAspect="1"/>
          </p:cNvPicPr>
          <p:nvPr/>
        </p:nvPicPr>
        <p:blipFill>
          <a:blip r:embed="rId8" cstate="print"/>
          <a:srcRect l="1291" r="7022" b="2083"/>
          <a:stretch>
            <a:fillRect/>
          </a:stretch>
        </p:blipFill>
        <p:spPr>
          <a:xfrm>
            <a:off x="5929322" y="4714884"/>
            <a:ext cx="1357322" cy="1993559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17" name="Рисунок 16" descr="Сергачева Арина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00958" y="4714884"/>
            <a:ext cx="1403232" cy="2000264"/>
          </a:xfrm>
          <a:prstGeom prst="rect">
            <a:avLst/>
          </a:prstGeom>
          <a:ln w="38100">
            <a:solidFill>
              <a:srgbClr val="009900"/>
            </a:solidFill>
          </a:ln>
        </p:spPr>
      </p:pic>
      <p:pic>
        <p:nvPicPr>
          <p:cNvPr id="18" name="Рисунок 17" descr="Рисунок (36).jpg"/>
          <p:cNvPicPr>
            <a:picLocks noChangeAspect="1"/>
          </p:cNvPicPr>
          <p:nvPr/>
        </p:nvPicPr>
        <p:blipFill>
          <a:blip r:embed="rId10" cstate="print"/>
          <a:srcRect l="18483" r="12752" b="31250"/>
          <a:stretch>
            <a:fillRect/>
          </a:stretch>
        </p:blipFill>
        <p:spPr>
          <a:xfrm>
            <a:off x="4286248" y="4714884"/>
            <a:ext cx="1454745" cy="200026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6" name="Рисунок 15" descr="праздники 094.jpg"/>
          <p:cNvPicPr>
            <a:picLocks noChangeAspect="1"/>
          </p:cNvPicPr>
          <p:nvPr/>
        </p:nvPicPr>
        <p:blipFill>
          <a:blip r:embed="rId11" cstate="print"/>
          <a:srcRect l="25644" t="4559" r="11100" b="22497"/>
          <a:stretch>
            <a:fillRect/>
          </a:stretch>
        </p:blipFill>
        <p:spPr>
          <a:xfrm>
            <a:off x="251520" y="1628800"/>
            <a:ext cx="1914963" cy="1656184"/>
          </a:xfrm>
          <a:prstGeom prst="round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160</Words>
  <Application>Microsoft Office PowerPoint</Application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сад – эталон экологической культуры</dc:title>
  <dc:creator>User</dc:creator>
  <cp:lastModifiedBy>User</cp:lastModifiedBy>
  <cp:revision>28</cp:revision>
  <dcterms:created xsi:type="dcterms:W3CDTF">2015-10-19T16:37:43Z</dcterms:created>
  <dcterms:modified xsi:type="dcterms:W3CDTF">2015-10-22T17:57:20Z</dcterms:modified>
</cp:coreProperties>
</file>